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Downing Park</a:t>
            </a:r>
            <a:br>
              <a:rPr lang="en-US" sz="4000" dirty="0"/>
            </a:br>
            <a:r>
              <a:rPr lang="en-US" sz="4000" dirty="0"/>
              <a:t>Area Under a Curve </a:t>
            </a:r>
            <a:br>
              <a:rPr lang="en-US" sz="4000" dirty="0"/>
            </a:br>
            <a:r>
              <a:rPr lang="en-US" sz="4000" dirty="0"/>
              <a:t>Using Riemann Sum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Tanya </a:t>
            </a:r>
            <a:r>
              <a:rPr lang="en-US" dirty="0" err="1"/>
              <a:t>Fraile</a:t>
            </a:r>
            <a:endParaRPr lang="en-US" dirty="0"/>
          </a:p>
          <a:p>
            <a:r>
              <a:rPr lang="en-US" dirty="0"/>
              <a:t>Level: Calculus II</a:t>
            </a:r>
            <a:endParaRPr lang="en-US" dirty="0"/>
          </a:p>
        </p:txBody>
      </p:sp>
      <p:pic>
        <p:nvPicPr>
          <p:cNvPr id="4" name="image1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927432" y="4978399"/>
            <a:ext cx="3264568" cy="18796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41926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Using Riemann Sums right hand rule find the area:</a:t>
            </a:r>
          </a:p>
          <a:p>
            <a:pPr marL="0" indent="0">
              <a:buNone/>
            </a:pPr>
            <a:r>
              <a:rPr lang="en-US" dirty="0"/>
              <a:t>		Draw the appropriate rectangles: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image14.png" descr="Captureright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5999" y="3434460"/>
            <a:ext cx="2294272" cy="24414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7413429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Using the appropriate equation plug in the number: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 [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3</m:t>
                        </m:r>
                      </m:sub>
                    </m:sSub>
                    <m:r>
                      <a:rPr lang="en-US" i="1"/>
                      <m:t>)...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)]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 1.15 (8.2+ 8.7+ 8.7+ 8.2+6)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 1.15 (39.8)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≈45.77 </m:t>
                    </m:r>
                    <m:r>
                      <a:rPr lang="en-US" i="1"/>
                      <m:t>𝑓𝑡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81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Now that we have an estimation of the area from three point we will now add them up and divide by three to find the average area: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45.77+ 45.77+ 47.44</m:t>
                        </m:r>
                      </m:e>
                    </m:d>
                    <m:r>
                      <a:rPr lang="en-US" i="1"/>
                      <m:t>÷3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=(138.98)÷3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≈ 46.33 </m:t>
                    </m:r>
                    <m:r>
                      <a:rPr lang="en-US" i="1"/>
                      <m:t>𝑓𝑡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540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 the area under the curve of the Shelter House is approximately 46.33 ft.</a:t>
                </a:r>
                <a:br>
                  <a:rPr lang="en-US" dirty="0"/>
                </a:br>
                <a:r>
                  <a:rPr lang="en-US" dirty="0"/>
                  <a:t>	(Answer may range closely to 46.33 based on estimated values for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)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672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35-acre landscape park in the heart of the City of Newburgh</a:t>
            </a:r>
          </a:p>
          <a:p>
            <a:r>
              <a:rPr lang="en-US" dirty="0"/>
              <a:t>Designed Calvert Vaux (who also designed Central Park</a:t>
            </a:r>
          </a:p>
          <a:p>
            <a:r>
              <a:rPr lang="en-US" dirty="0"/>
              <a:t> It was named after Andrew Jackson Downing </a:t>
            </a:r>
          </a:p>
          <a:p>
            <a:r>
              <a:rPr lang="en-US" dirty="0"/>
              <a:t>Officially opened to the public in 1897</a:t>
            </a:r>
          </a:p>
          <a:p>
            <a:r>
              <a:rPr lang="en-US" dirty="0"/>
              <a:t> Believe the park was a trial run for Central Park</a:t>
            </a:r>
          </a:p>
          <a:p>
            <a:r>
              <a:rPr lang="en-US" dirty="0"/>
              <a:t>Shelter House wasn’t created until 1934 by Gordon Marvel</a:t>
            </a:r>
          </a:p>
          <a:p>
            <a:r>
              <a:rPr lang="en-US" dirty="0"/>
              <a:t>Created as a place to change your ice skates and grab a hot coco</a:t>
            </a:r>
            <a:endParaRPr lang="en-US" dirty="0"/>
          </a:p>
        </p:txBody>
      </p:sp>
      <p:pic>
        <p:nvPicPr>
          <p:cNvPr id="4" name="image1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90547" y="3128210"/>
            <a:ext cx="3031172" cy="1681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016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Downing Park’s Shelter House is known for its beautiful arched windows. The Shelter House’s arched window has a base that is 5.75 ft. and a height of 8.75 ft. Using Riemann Sums midpoint, left and right- hand rule find the area under the curve, where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r>
                      <a:rPr lang="en-US" i="1"/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 r="-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0.png" descr="Capture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69530" y="3716422"/>
            <a:ext cx="2027067" cy="24303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230086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</a:t>
            </a:r>
            <a:r>
              <a:rPr lang="en-US" dirty="0"/>
              <a:t>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0" indent="0">
                  <a:buNone/>
                </a:pPr>
                <a:r>
                  <a:rPr lang="en-US" dirty="0"/>
                  <a:t> 1.	You must know the equations of Riemann Sums midpoint, left and right- hand rule.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br>
                  <a:rPr lang="en-US" dirty="0"/>
                </a:br>
                <a:r>
                  <a:rPr lang="en-US" dirty="0"/>
                  <a:t>	Riemann Sum 	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  <m:r>
                      <a:rPr lang="en-US" i="1"/>
                      <m:t>=</m:t>
                    </m:r>
                    <m:nary>
                      <m:naryPr>
                        <m:chr m:val="∑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𝑘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  <m:e/>
                    </m:nary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𝑘</m:t>
                        </m:r>
                      </m:sub>
                    </m:sSub>
                    <m:r>
                      <a:rPr lang="en-US" i="1"/>
                      <m:t>)</m:t>
                    </m:r>
                    <m:r>
                      <a:rPr lang="en-US" i="1"/>
                      <m:t>𝛥</m:t>
                    </m:r>
                    <m:r>
                      <a:rPr lang="en-US" i="1"/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Right End-Point  	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 [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3</m:t>
                        </m:r>
                      </m:sub>
                    </m:sSub>
                    <m:r>
                      <a:rPr lang="en-US" i="1"/>
                      <m:t>)...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𝑛</m:t>
                        </m:r>
                      </m:sub>
                    </m:sSub>
                    <m:r>
                      <a:rPr lang="en-US" i="1"/>
                      <m:t>)]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Left End- Point  	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 [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0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)...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r>
                      <a:rPr lang="en-US" i="1"/>
                      <m:t>)]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Midpoint	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 [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1/2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3/2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5/2</m:t>
                        </m:r>
                      </m:sub>
                    </m:sSub>
                    <m:r>
                      <a:rPr lang="en-US" i="1"/>
                      <m:t>)...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−1/2</m:t>
                        </m:r>
                      </m:sub>
                    </m:sSub>
                    <m:r>
                      <a:rPr lang="en-US" i="1"/>
                      <m:t>)]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5472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. By knowing that the length of the window is 5.75 ft. long (which is our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) and that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r>
                      <a:rPr lang="en-US" i="1"/>
                      <m:t>=5</m:t>
                    </m:r>
                  </m:oMath>
                </a14:m>
                <a:r>
                  <a:rPr lang="en-US" dirty="0"/>
                  <a:t>, we must first divide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</m:oMath>
                </a14:m>
                <a:r>
                  <a:rPr lang="en-US" dirty="0"/>
                  <a:t> by the length to find the width of our rectangles.</a:t>
                </a:r>
                <a:br>
                  <a:rPr lang="en-US" dirty="0"/>
                </a:br>
                <a:r>
                  <a:rPr lang="en-US" dirty="0"/>
                  <a:t>	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𝛥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5.75</m:t>
                          </m:r>
                        </m:num>
                        <m:den>
                          <m:r>
                            <a:rPr lang="en-US" i="1"/>
                            <m:t>5</m:t>
                          </m:r>
                        </m:den>
                      </m:f>
                      <m:r>
                        <a:rPr lang="en-US" i="1"/>
                        <m:t>=1.15 </m:t>
                      </m:r>
                      <m:r>
                        <a:rPr lang="en-US" i="1"/>
                        <m:t>𝑓𝑡</m:t>
                      </m:r>
                      <m: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5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that we know the length of our rectangles (</a:t>
                </a:r>
                <a14:m>
                  <m:oMath xmlns:m="http://schemas.openxmlformats.org/officeDocument/2006/math">
                    <m:r>
                      <a:rPr lang="en-US" i="1"/>
                      <m:t>𝛥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) we can begin to find out the area under the curve using Riemann Sums midpoint.  </a:t>
                </a:r>
              </a:p>
              <a:p>
                <a:pPr lvl="1"/>
                <a:r>
                  <a:rPr lang="en-US" dirty="0"/>
                  <a:t>Graph your rectangles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7.png" descr="Capturemid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06302" y="3878625"/>
            <a:ext cx="1789697" cy="19972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4721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Plug in the appropriate numbers into the equation: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 [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1/2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3/2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5/2</m:t>
                        </m:r>
                      </m:sub>
                    </m:sSub>
                    <m:r>
                      <a:rPr lang="en-US" i="1"/>
                      <m:t>)...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−1/2</m:t>
                        </m:r>
                      </m:sub>
                    </m:sSub>
                    <m:r>
                      <a:rPr lang="en-US" i="1"/>
                      <m:t>)]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 1.15 (7.75 + 8.5 + 8.75+ 8.5 +7.75)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          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=1.15 (41.25)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          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≈47.44  </m:t>
                    </m:r>
                    <m:r>
                      <a:rPr lang="en-US" i="1"/>
                      <m:t>𝑓𝑡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88555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Riemann Sums Left hand rule find the area:</a:t>
            </a:r>
          </a:p>
          <a:p>
            <a:pPr marL="0" indent="0">
              <a:buNone/>
            </a:pPr>
            <a:r>
              <a:rPr lang="en-US" dirty="0"/>
              <a:t>	Draw the appropriate rectangles: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20.png" descr="Captureleft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61735" y="3593127"/>
            <a:ext cx="2364707" cy="228274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7529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Using the appropriate equation plug in the number: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  <m:r>
                          <a:rPr lang="en-US" i="1"/>
                          <m:t>−</m:t>
                        </m:r>
                        <m:r>
                          <a:rPr lang="en-US" i="1"/>
                          <m:t>𝑎</m:t>
                        </m:r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 [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0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1</m:t>
                        </m:r>
                      </m:sub>
                    </m:sSub>
                    <m:r>
                      <a:rPr lang="en-US" i="1"/>
                      <m:t>) +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)… </m:t>
                    </m:r>
                    <m:r>
                      <a:rPr lang="en-US" i="1"/>
                      <m:t>𝑓</m:t>
                    </m:r>
                    <m:r>
                      <a:rPr lang="en-US" i="1"/>
                      <m:t> (</m:t>
                    </m:r>
                    <m:r>
                      <a:rPr lang="en-US" i="1"/>
                      <m:t>𝑥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/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r>
                      <a:rPr lang="en-US" i="1"/>
                      <m:t>)]</m:t>
                    </m:r>
                  </m:oMath>
                </a14:m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𝑎</m:t>
                      </m:r>
                      <m:r>
                        <a:rPr lang="en-US" i="1"/>
                        <m:t>= 1.15 (6 +8.2+8.7+8.7+8.2)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			          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 1.15 (39.8)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                      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≈45.77 </m:t>
                    </m:r>
                    <m:r>
                      <a:rPr lang="en-US" i="1"/>
                      <m:t>𝑓𝑡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749703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323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Downing Park Area Under a Curve  Using Riemann Sum</vt:lpstr>
      <vt:lpstr>History</vt:lpstr>
      <vt:lpstr>Question</vt:lpstr>
      <vt:lpstr>Step-by-Step Solution</vt:lpstr>
      <vt:lpstr>Step 2</vt:lpstr>
      <vt:lpstr>Step 3a</vt:lpstr>
      <vt:lpstr>Step 3b</vt:lpstr>
      <vt:lpstr>Step 4a</vt:lpstr>
      <vt:lpstr>Step 4b</vt:lpstr>
      <vt:lpstr>Step 5a</vt:lpstr>
      <vt:lpstr>Step 5b</vt:lpstr>
      <vt:lpstr>Step 6</vt:lpstr>
      <vt:lpstr>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Downing Park Area Under a Curve  Using Riemann Sum</dc:title>
  <dc:creator>tanya.m.fraile@gmail.com</dc:creator>
  <cp:lastModifiedBy>tanya.m.fraile@gmail.com</cp:lastModifiedBy>
  <cp:revision>3</cp:revision>
  <dcterms:created xsi:type="dcterms:W3CDTF">2017-05-04T10:54:29Z</dcterms:created>
  <dcterms:modified xsi:type="dcterms:W3CDTF">2017-05-04T11:21:28Z</dcterms:modified>
</cp:coreProperties>
</file>